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53cd779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53cd779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03da0c5f2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03da0c5f2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3da0c5f2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3da0c5f2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Титульный слайд:</a:t>
            </a:r>
            <a:endParaRPr/>
          </a:p>
        </p:txBody>
      </p:sp>
      <p:sp>
        <p:nvSpPr>
          <p:cNvPr id="60" name="Google Shape;60;p14"/>
          <p:cNvSpPr txBox="1"/>
          <p:nvPr/>
        </p:nvSpPr>
        <p:spPr>
          <a:xfrm>
            <a:off x="2494075" y="2089250"/>
            <a:ext cx="446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Концепция для рекламы питьевого йогурта EZZY</a:t>
            </a:r>
            <a:endParaRPr/>
          </a:p>
        </p:txBody>
      </p:sp>
      <p:sp>
        <p:nvSpPr>
          <p:cNvPr id="61" name="Google Shape;61;p14"/>
          <p:cNvSpPr txBox="1"/>
          <p:nvPr/>
        </p:nvSpPr>
        <p:spPr>
          <a:xfrm>
            <a:off x="3072000" y="26420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от студии «Киностетика»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Финальный слайд</a:t>
            </a:r>
            <a:endParaRPr/>
          </a:p>
        </p:txBody>
      </p:sp>
      <p:sp>
        <p:nvSpPr>
          <p:cNvPr id="67" name="Google Shape;67;p15"/>
          <p:cNvSpPr txBox="1"/>
          <p:nvPr/>
        </p:nvSpPr>
        <p:spPr>
          <a:xfrm>
            <a:off x="3000006" y="1294200"/>
            <a:ext cx="3000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Напишите нам на почту kinostetika@studio.com, чтобы обсудить детали.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Мы обсудим идею и составим план работы над проектом, учитывая ваши сроки и пожелания.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Или свяжитесь с нами любым удобным способом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Аня: 8 (946) 827-93-65</a:t>
            </a:r>
            <a:br>
              <a:rPr lang="ru"/>
            </a:br>
            <a:r>
              <a:rPr lang="ru"/>
              <a:t>Соня: 8 (820) 820-71-15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5025" y="2833900"/>
            <a:ext cx="3403500" cy="2149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1101" y="2833900"/>
            <a:ext cx="3403500" cy="2149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1094" y="510450"/>
            <a:ext cx="3403500" cy="2149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65025" y="517658"/>
            <a:ext cx="3383153" cy="213476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44941" y="0"/>
            <a:ext cx="564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Картинки, которые вы можете использовать для задания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